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ADD4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64" autoAdjust="0"/>
  </p:normalViewPr>
  <p:slideViewPr>
    <p:cSldViewPr>
      <p:cViewPr varScale="1">
        <p:scale>
          <a:sx n="83" d="100"/>
          <a:sy n="83" d="100"/>
        </p:scale>
        <p:origin x="-14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1"/>
            <a:ext cx="8136904" cy="2736303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</a:pPr>
            <a:r>
              <a:rPr lang="ru-RU" sz="4800" dirty="0" smtClean="0">
                <a:cs typeface="Times New Roman" panose="02020603050405020304" pitchFamily="18" charset="0"/>
              </a:rPr>
              <a:t>Творческий </a:t>
            </a:r>
            <a:r>
              <a:rPr lang="ru-RU" sz="4800" dirty="0" smtClean="0">
                <a:cs typeface="Times New Roman" panose="02020603050405020304" pitchFamily="18" charset="0"/>
              </a:rPr>
              <a:t>проект</a:t>
            </a:r>
            <a:br>
              <a:rPr lang="ru-RU" sz="4800" dirty="0" smtClean="0">
                <a:cs typeface="Times New Roman" panose="02020603050405020304" pitchFamily="18" charset="0"/>
              </a:rPr>
            </a:br>
            <a:r>
              <a:rPr lang="ru-RU" sz="4800" dirty="0" smtClean="0">
                <a:cs typeface="Times New Roman" panose="02020603050405020304" pitchFamily="18" charset="0"/>
              </a:rPr>
              <a:t> </a:t>
            </a:r>
            <a:r>
              <a:rPr lang="ru-RU" sz="48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48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Платье –</a:t>
            </a:r>
            <a:r>
              <a:rPr lang="ru-RU" sz="4800" b="1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трансформер</a:t>
            </a:r>
            <a:r>
              <a:rPr lang="ru-RU" sz="48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»</a:t>
            </a:r>
            <a:r>
              <a:rPr lang="ru-RU" sz="1600" dirty="0">
                <a:ea typeface="Calibri"/>
                <a:cs typeface="Times New Roman"/>
              </a:rPr>
              <a:t/>
            </a:r>
            <a:br>
              <a:rPr lang="ru-RU" sz="1600" dirty="0">
                <a:ea typeface="Calibri"/>
                <a:cs typeface="Times New Roman"/>
              </a:rPr>
            </a:br>
            <a:r>
              <a:rPr lang="ru-RU" sz="1600" dirty="0">
                <a:solidFill>
                  <a:srgbClr val="000000"/>
                </a:solidFill>
                <a:latin typeface="Roboto"/>
                <a:ea typeface="Times New Roman"/>
                <a:cs typeface="Times New Roman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Roboto"/>
                <a:ea typeface="Times New Roman"/>
                <a:cs typeface="Times New Roman"/>
              </a:rPr>
            </a:br>
            <a:endParaRPr lang="ru-RU" sz="4800" dirty="0"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4293096"/>
            <a:ext cx="4896544" cy="256490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Выполнила: ученица 9 класса </a:t>
            </a:r>
            <a:r>
              <a:rPr lang="ru-RU" sz="2400" dirty="0" err="1" smtClean="0">
                <a:solidFill>
                  <a:schemeClr val="tx1"/>
                </a:solidFill>
              </a:rPr>
              <a:t>Суенбаева</a:t>
            </a:r>
            <a:r>
              <a:rPr lang="ru-RU" sz="2400" dirty="0" smtClean="0">
                <a:solidFill>
                  <a:schemeClr val="tx1"/>
                </a:solidFill>
              </a:rPr>
              <a:t> Динара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Руководитель: </a:t>
            </a:r>
            <a:r>
              <a:rPr lang="ru-RU" sz="2400" dirty="0" err="1" smtClean="0">
                <a:solidFill>
                  <a:schemeClr val="tx1"/>
                </a:solidFill>
              </a:rPr>
              <a:t>Авиленко</a:t>
            </a:r>
            <a:r>
              <a:rPr lang="ru-RU" sz="2400" dirty="0" smtClean="0">
                <a:solidFill>
                  <a:schemeClr val="tx1"/>
                </a:solidFill>
              </a:rPr>
              <a:t> Н.П.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4666530"/>
          </a:xfrm>
        </p:spPr>
        <p:txBody>
          <a:bodyPr>
            <a:normAutofit/>
          </a:bodyPr>
          <a:lstStyle/>
          <a:p>
            <a:r>
              <a:rPr lang="ru-RU" dirty="0" smtClean="0"/>
              <a:t>Цель проекта: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  <a:r>
              <a:rPr lang="ru-RU" i="1" dirty="0" smtClean="0"/>
              <a:t>Создание </a:t>
            </a:r>
            <a:r>
              <a:rPr lang="ru-RU" i="1" dirty="0"/>
              <a:t>платья-</a:t>
            </a:r>
            <a:r>
              <a:rPr lang="ru-RU" i="1" dirty="0" err="1"/>
              <a:t>трансформер</a:t>
            </a:r>
            <a:r>
              <a:rPr lang="ru-RU" i="1" dirty="0"/>
              <a:t> новой </a:t>
            </a:r>
            <a:r>
              <a:rPr lang="ru-RU" i="1" dirty="0" smtClean="0"/>
              <a:t>конструкции</a:t>
            </a:r>
            <a:r>
              <a:rPr lang="ru-RU" i="1" dirty="0"/>
              <a:t/>
            </a:r>
            <a:br>
              <a:rPr lang="ru-RU" i="1" dirty="0"/>
            </a:b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030821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Задачи проекта: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700" dirty="0" smtClean="0"/>
              <a:t>1. Рассмотреть </a:t>
            </a:r>
            <a:r>
              <a:rPr lang="ru-RU" sz="2700" dirty="0"/>
              <a:t>ряд литературных источников;  </a:t>
            </a:r>
            <a:br>
              <a:rPr lang="ru-RU" sz="2700" dirty="0"/>
            </a:br>
            <a:r>
              <a:rPr lang="ru-RU" sz="2700" dirty="0" smtClean="0"/>
              <a:t>2. Проанализировать </a:t>
            </a:r>
            <a:r>
              <a:rPr lang="ru-RU" sz="2700" dirty="0"/>
              <a:t>аналоги;</a:t>
            </a:r>
            <a:br>
              <a:rPr lang="ru-RU" sz="2700" dirty="0"/>
            </a:br>
            <a:r>
              <a:rPr lang="ru-RU" sz="2700" dirty="0" smtClean="0"/>
              <a:t>3. Придумать </a:t>
            </a:r>
            <a:r>
              <a:rPr lang="ru-RU" sz="2700" dirty="0"/>
              <a:t>и разработать конструкцию платья;</a:t>
            </a:r>
            <a:br>
              <a:rPr lang="ru-RU" sz="2700" dirty="0"/>
            </a:br>
            <a:r>
              <a:rPr lang="ru-RU" sz="2700" dirty="0" smtClean="0"/>
              <a:t>4. Подобрать </a:t>
            </a:r>
            <a:r>
              <a:rPr lang="ru-RU" sz="2700" dirty="0"/>
              <a:t>необходимые инструменты и материалы;</a:t>
            </a:r>
            <a:br>
              <a:rPr lang="ru-RU" sz="2700" dirty="0"/>
            </a:br>
            <a:r>
              <a:rPr lang="ru-RU" sz="2700" dirty="0" smtClean="0"/>
              <a:t>5. Разработать </a:t>
            </a:r>
            <a:r>
              <a:rPr lang="ru-RU" sz="2700" dirty="0"/>
              <a:t>технологический процесс изготовления платья;</a:t>
            </a:r>
            <a:br>
              <a:rPr lang="ru-RU" sz="2700" dirty="0"/>
            </a:br>
            <a:r>
              <a:rPr lang="ru-RU" sz="2700" dirty="0" smtClean="0"/>
              <a:t>6. Изготовить </a:t>
            </a:r>
            <a:r>
              <a:rPr lang="ru-RU" sz="2700" dirty="0"/>
              <a:t>проект;</a:t>
            </a:r>
            <a:br>
              <a:rPr lang="ru-RU" sz="2700" dirty="0"/>
            </a:br>
            <a:r>
              <a:rPr lang="ru-RU" sz="2700" dirty="0" smtClean="0"/>
              <a:t>7. Проанализировать </a:t>
            </a:r>
            <a:r>
              <a:rPr lang="ru-RU" sz="2700" dirty="0"/>
              <a:t>экономический аспект в работе над проектом;</a:t>
            </a:r>
            <a:br>
              <a:rPr lang="ru-RU" sz="2700" dirty="0"/>
            </a:br>
            <a:r>
              <a:rPr lang="ru-RU" sz="2700" dirty="0" smtClean="0"/>
              <a:t>8. Проанализировать </a:t>
            </a:r>
            <a:r>
              <a:rPr lang="ru-RU" sz="2700" dirty="0"/>
              <a:t>экологический аспект в работе над проектом;</a:t>
            </a:r>
            <a:br>
              <a:rPr lang="ru-RU" sz="2700" dirty="0"/>
            </a:br>
            <a:r>
              <a:rPr lang="ru-RU" sz="2700" dirty="0" smtClean="0"/>
              <a:t>9. Проанализировать </a:t>
            </a:r>
            <a:r>
              <a:rPr lang="ru-RU" sz="2700" dirty="0"/>
              <a:t>проект, выявляя плюсы и минусы.</a:t>
            </a:r>
            <a:br>
              <a:rPr lang="ru-RU" sz="27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791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344816" cy="5760640"/>
          </a:xfrm>
        </p:spPr>
        <p:txBody>
          <a:bodyPr>
            <a:noAutofit/>
          </a:bodyPr>
          <a:lstStyle/>
          <a:p>
            <a:pPr algn="l"/>
            <a:r>
              <a:rPr lang="ru-RU" sz="2500" dirty="0"/>
              <a:t>«растяжение – сжатие» деталей или элементов одежды; </a:t>
            </a:r>
            <a:br>
              <a:rPr lang="ru-RU" sz="2500" dirty="0"/>
            </a:br>
            <a:r>
              <a:rPr lang="ru-RU" sz="2500" dirty="0"/>
              <a:t>«отделение – присоединение» деталей или элементов одежды; </a:t>
            </a:r>
            <a:br>
              <a:rPr lang="ru-RU" sz="2500" dirty="0"/>
            </a:br>
            <a:r>
              <a:rPr lang="ru-RU" sz="2500" dirty="0"/>
              <a:t>«регулирование – фиксация» величины, объема и формы деталей одежды; </a:t>
            </a:r>
            <a:br>
              <a:rPr lang="ru-RU" sz="2500" dirty="0"/>
            </a:br>
            <a:r>
              <a:rPr lang="ru-RU" sz="2500" dirty="0"/>
              <a:t>«свертывание – развертывание» деталей или элементов одежды; </a:t>
            </a:r>
            <a:br>
              <a:rPr lang="ru-RU" sz="2500" dirty="0"/>
            </a:br>
            <a:r>
              <a:rPr lang="ru-RU" sz="2500" dirty="0"/>
              <a:t>«исчезновение – появление» объема всего изделия; </a:t>
            </a:r>
            <a:br>
              <a:rPr lang="ru-RU" sz="2500" dirty="0"/>
            </a:br>
            <a:r>
              <a:rPr lang="ru-RU" sz="2500" dirty="0"/>
              <a:t>«замещение» деталей или элементов одежды другими деталями или элементами; «совмещение – вкладывание» деталей; </a:t>
            </a:r>
            <a:br>
              <a:rPr lang="ru-RU" sz="2500" dirty="0"/>
            </a:br>
            <a:r>
              <a:rPr lang="ru-RU" sz="2500" dirty="0"/>
              <a:t> «перестановка» деталей или элементов одежды.</a:t>
            </a:r>
            <a:br>
              <a:rPr lang="ru-RU" sz="2500" dirty="0"/>
            </a:b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474643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992887" cy="61926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/>
              <a:t>1. Комбинаторный метод.</a:t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dirty="0"/>
              <a:t>Комбинирование различными способами форм и их элементов. </a:t>
            </a:r>
            <a:br>
              <a:rPr lang="ru-RU" sz="2800" dirty="0"/>
            </a:br>
            <a:r>
              <a:rPr lang="ru-RU" sz="2800" b="1" dirty="0" smtClean="0"/>
              <a:t>2. Модульный метод.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dirty="0"/>
              <a:t>Позволяет собирать различные формы и обеспечивает их взаимозаменяемость. </a:t>
            </a:r>
            <a:r>
              <a:rPr lang="ru-RU" dirty="0"/>
              <a:t/>
            </a:r>
            <a:br>
              <a:rPr lang="ru-RU" dirty="0"/>
            </a:br>
            <a:r>
              <a:rPr lang="ru-RU" sz="2800" b="1" dirty="0" smtClean="0"/>
              <a:t>3. Метод </a:t>
            </a:r>
            <a:r>
              <a:rPr lang="ru-RU" sz="2800" b="1" dirty="0"/>
              <a:t>плоского </a:t>
            </a:r>
            <a:r>
              <a:rPr lang="ru-RU" sz="2800" b="1" dirty="0" smtClean="0"/>
              <a:t>кроя.</a:t>
            </a:r>
            <a:r>
              <a:rPr lang="ru-RU" dirty="0"/>
              <a:t/>
            </a:r>
            <a:br>
              <a:rPr lang="ru-RU" dirty="0"/>
            </a:br>
            <a:r>
              <a:rPr lang="ru-RU" sz="2800" dirty="0"/>
              <a:t>Из полотен материала создается серия одного или разного ассортимента и разные по форме изделия. Разнообразие моделей достигается путем применения различных подрезов или прорезей и способов ношения. </a:t>
            </a:r>
            <a:br>
              <a:rPr lang="ru-RU" sz="2800" dirty="0"/>
            </a:br>
            <a:r>
              <a:rPr lang="ru-RU" sz="2800" b="1" dirty="0" smtClean="0"/>
              <a:t>4. Кинетизм.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Заключается в создании динамики форм, декора, рисунков тканей. 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92805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611560" y="495225"/>
            <a:ext cx="7772400" cy="62952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Подбор инструментов и материалов</a:t>
            </a:r>
            <a:endParaRPr lang="ru-RU" sz="3600" dirty="0"/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>
          <a:xfrm>
            <a:off x="323528" y="1844825"/>
            <a:ext cx="3110305" cy="4392488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Для изготовления проекта </a:t>
            </a:r>
            <a:r>
              <a:rPr lang="ru-RU" dirty="0" smtClean="0">
                <a:solidFill>
                  <a:schemeClr val="tx1"/>
                </a:solidFill>
              </a:rPr>
              <a:t>«Волшебное превращение» </a:t>
            </a:r>
            <a:r>
              <a:rPr lang="ru-RU" dirty="0">
                <a:solidFill>
                  <a:schemeClr val="tx1"/>
                </a:solidFill>
              </a:rPr>
              <a:t>использовались следующие инструменты и </a:t>
            </a:r>
            <a:r>
              <a:rPr lang="ru-RU" dirty="0" smtClean="0">
                <a:solidFill>
                  <a:schemeClr val="tx1"/>
                </a:solidFill>
              </a:rPr>
              <a:t>материалы: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Ножницы, нитки, швейная </a:t>
            </a:r>
            <a:r>
              <a:rPr lang="ru-RU" dirty="0">
                <a:solidFill>
                  <a:schemeClr val="tx1"/>
                </a:solidFill>
              </a:rPr>
              <a:t>машина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>
                <a:solidFill>
                  <a:schemeClr val="tx1"/>
                </a:solidFill>
              </a:rPr>
              <a:t>иглы, булавки, сантиметровая лента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>
                <a:solidFill>
                  <a:schemeClr val="tx1"/>
                </a:solidFill>
              </a:rPr>
              <a:t>напёрсток, </a:t>
            </a:r>
            <a:r>
              <a:rPr lang="ru-RU" dirty="0" smtClean="0">
                <a:solidFill>
                  <a:schemeClr val="tx1"/>
                </a:solidFill>
              </a:rPr>
              <a:t>линейки, портновский мел, </a:t>
            </a:r>
            <a:r>
              <a:rPr lang="ru-RU" dirty="0" err="1" smtClean="0">
                <a:solidFill>
                  <a:schemeClr val="tx1"/>
                </a:solidFill>
              </a:rPr>
              <a:t>распарыватель</a:t>
            </a:r>
            <a:r>
              <a:rPr lang="ru-RU" dirty="0" smtClean="0">
                <a:solidFill>
                  <a:schemeClr val="tx1"/>
                </a:solidFill>
              </a:rPr>
              <a:t>, гладильная доска, утюг.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023" y="3034432"/>
            <a:ext cx="2065814" cy="15394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840" y="4747693"/>
            <a:ext cx="1618915" cy="17056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8147" y="1385851"/>
            <a:ext cx="2047000" cy="18500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4211" y="1464490"/>
            <a:ext cx="1724141" cy="14367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7792" y="5013175"/>
            <a:ext cx="1883841" cy="14401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9714" y="4717355"/>
            <a:ext cx="1226092" cy="174311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5197" y="3402933"/>
            <a:ext cx="2578327" cy="12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57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Техника безопасности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i="1" dirty="0"/>
              <a:t>При ручной работе: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1. Иголки </a:t>
            </a:r>
            <a:r>
              <a:rPr lang="ru-RU" sz="2800" dirty="0"/>
              <a:t>должны храниться в игольнице;</a:t>
            </a:r>
            <a:br>
              <a:rPr lang="ru-RU" sz="2800" dirty="0"/>
            </a:br>
            <a:r>
              <a:rPr lang="ru-RU" sz="2800" dirty="0" smtClean="0"/>
              <a:t>2. Ножницы </a:t>
            </a:r>
            <a:r>
              <a:rPr lang="ru-RU" sz="2800" dirty="0"/>
              <a:t>должны быть с замкнутыми лезвиями;</a:t>
            </a:r>
            <a:br>
              <a:rPr lang="ru-RU" sz="2800" dirty="0"/>
            </a:br>
            <a:r>
              <a:rPr lang="ru-RU" sz="2800" dirty="0" smtClean="0"/>
              <a:t>3. Рабочее </a:t>
            </a:r>
            <a:r>
              <a:rPr lang="ru-RU" sz="2800" dirty="0"/>
              <a:t>место должно быть в чистоте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i="1" dirty="0"/>
              <a:t>При работе с электрическим утюгом: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1. Перед </a:t>
            </a:r>
            <a:r>
              <a:rPr lang="ru-RU" sz="2800" dirty="0"/>
              <a:t>работой с утюгом проверить исправность шнура;</a:t>
            </a:r>
            <a:br>
              <a:rPr lang="ru-RU" sz="2800" dirty="0"/>
            </a:br>
            <a:r>
              <a:rPr lang="ru-RU" sz="2800" dirty="0" smtClean="0"/>
              <a:t>2. Утюг </a:t>
            </a:r>
            <a:r>
              <a:rPr lang="ru-RU" sz="2800" dirty="0"/>
              <a:t>включать и выключать только сухими руками, берясь за корпус вилки;</a:t>
            </a:r>
            <a:br>
              <a:rPr lang="ru-RU" sz="2800" dirty="0"/>
            </a:br>
            <a:r>
              <a:rPr lang="ru-RU" sz="2800" dirty="0" smtClean="0"/>
              <a:t>3. Ставить </a:t>
            </a:r>
            <a:r>
              <a:rPr lang="ru-RU" sz="2800" dirty="0"/>
              <a:t>утюг на подставку; следить, чтобы подошва утюга не касалась шнура.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50977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00808"/>
            <a:ext cx="8352928" cy="3816424"/>
          </a:xfrm>
        </p:spPr>
        <p:txBody>
          <a:bodyPr>
            <a:noAutofit/>
          </a:bodyPr>
          <a:lstStyle/>
          <a:p>
            <a:r>
              <a:rPr lang="ru-RU" sz="2400" i="1" dirty="0"/>
              <a:t>При работе на швейной машине</a:t>
            </a:r>
            <a:r>
              <a:rPr lang="ru-RU" sz="2400" i="1" dirty="0" smtClean="0"/>
              <a:t>:</a:t>
            </a:r>
            <a:br>
              <a:rPr lang="ru-RU" sz="2400" i="1" dirty="0" smtClean="0"/>
            </a:br>
            <a:r>
              <a:rPr lang="ru-RU" sz="2400" i="1" dirty="0"/>
              <a:t/>
            </a:r>
            <a:br>
              <a:rPr lang="ru-RU" sz="2400" i="1" dirty="0"/>
            </a:br>
            <a:r>
              <a:rPr lang="ru-RU" sz="2400" dirty="0" smtClean="0"/>
              <a:t>1. Подобрать </a:t>
            </a:r>
            <a:r>
              <a:rPr lang="ru-RU" sz="2400" dirty="0"/>
              <a:t>волосы, убрать аксессуары и украшения;</a:t>
            </a:r>
            <a:br>
              <a:rPr lang="ru-RU" sz="2400" dirty="0"/>
            </a:br>
            <a:r>
              <a:rPr lang="ru-RU" sz="2400" dirty="0" smtClean="0"/>
              <a:t>2. Убрать </a:t>
            </a:r>
            <a:r>
              <a:rPr lang="ru-RU" sz="2400" dirty="0"/>
              <a:t>с платформы швейной машины все посторонние предметы;</a:t>
            </a:r>
            <a:br>
              <a:rPr lang="ru-RU" sz="2400" dirty="0"/>
            </a:br>
            <a:r>
              <a:rPr lang="ru-RU" sz="2400" dirty="0" smtClean="0"/>
              <a:t>3. Не </a:t>
            </a:r>
            <a:r>
              <a:rPr lang="ru-RU" sz="2400" dirty="0"/>
              <a:t>приводить в движение швейную машину без ткани и с опущенной лапкой. </a:t>
            </a:r>
            <a:br>
              <a:rPr lang="ru-RU" sz="2400" dirty="0"/>
            </a:br>
            <a:r>
              <a:rPr lang="ru-RU" sz="2400" dirty="0" smtClean="0"/>
              <a:t>4. Перед </a:t>
            </a:r>
            <a:r>
              <a:rPr lang="ru-RU" sz="2400" dirty="0"/>
              <a:t>работой проверить ткань на наличие в ней булавок, иголок;</a:t>
            </a:r>
            <a:br>
              <a:rPr lang="ru-RU" sz="2400" dirty="0"/>
            </a:br>
            <a:r>
              <a:rPr lang="ru-RU" sz="2400" dirty="0" smtClean="0"/>
              <a:t>5. За </a:t>
            </a:r>
            <a:r>
              <a:rPr lang="ru-RU" sz="2400" dirty="0"/>
              <a:t>швейную машину садиться с чистыми руками;</a:t>
            </a:r>
            <a:br>
              <a:rPr lang="ru-RU" sz="2400" dirty="0"/>
            </a:br>
            <a:r>
              <a:rPr lang="ru-RU" sz="2400" dirty="0" smtClean="0"/>
              <a:t>6. Сидеть </a:t>
            </a:r>
            <a:r>
              <a:rPr lang="ru-RU" sz="2400" dirty="0"/>
              <a:t>за машиной прямо, не наклоняться близко к движущимся частям машины;</a:t>
            </a:r>
            <a:br>
              <a:rPr lang="ru-RU" sz="2400" dirty="0"/>
            </a:br>
            <a:r>
              <a:rPr lang="ru-RU" sz="2400" dirty="0" smtClean="0"/>
              <a:t>7. Свет </a:t>
            </a:r>
            <a:r>
              <a:rPr lang="ru-RU" sz="2400" dirty="0"/>
              <a:t>должен падать спереди или слева.</a:t>
            </a:r>
            <a:br>
              <a:rPr lang="ru-RU" sz="2400" dirty="0"/>
            </a:br>
            <a:r>
              <a:rPr lang="ru-RU" sz="2400" dirty="0" smtClean="0"/>
              <a:t>8. Следить </a:t>
            </a:r>
            <a:r>
              <a:rPr lang="ru-RU" sz="2400" dirty="0"/>
              <a:t>за правильным положением рук и ног</a:t>
            </a:r>
            <a:br>
              <a:rPr lang="ru-RU" sz="2400" dirty="0"/>
            </a:br>
            <a:r>
              <a:rPr lang="ru-RU" sz="2400" dirty="0" smtClean="0"/>
              <a:t>9. Во </a:t>
            </a:r>
            <a:r>
              <a:rPr lang="ru-RU" sz="2400" dirty="0"/>
              <a:t>время работы не отвлекаться;</a:t>
            </a:r>
            <a:br>
              <a:rPr lang="ru-RU" sz="2400" dirty="0"/>
            </a:br>
            <a:r>
              <a:rPr lang="ru-RU" sz="2400" dirty="0" smtClean="0"/>
              <a:t>10. После </a:t>
            </a:r>
            <a:r>
              <a:rPr lang="ru-RU" sz="2400" dirty="0"/>
              <a:t>работы привести швейную машину в порядок (под лапку положить лоскут ткани и опустить лапку).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5566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663" r="7663"/>
          <a:stretch>
            <a:fillRect/>
          </a:stretch>
        </p:blipFill>
        <p:spPr>
          <a:xfrm>
            <a:off x="1187624" y="612774"/>
            <a:ext cx="7416824" cy="555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05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022" r="10022"/>
          <a:stretch>
            <a:fillRect/>
          </a:stretch>
        </p:blipFill>
        <p:spPr>
          <a:xfrm>
            <a:off x="1776473" y="677887"/>
            <a:ext cx="7412567" cy="5559425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869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9581" r="19581"/>
          <a:stretch>
            <a:fillRect/>
          </a:stretch>
        </p:blipFill>
        <p:spPr>
          <a:xfrm>
            <a:off x="2804583" y="1124744"/>
            <a:ext cx="6339417" cy="475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49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13" y="1442046"/>
            <a:ext cx="8060987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386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80</TotalTime>
  <Words>88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Творческий проект  «Платье –трансформер»  </vt:lpstr>
      <vt:lpstr>Цель проекта:   Создание платья-трансформер новой конструкции </vt:lpstr>
      <vt:lpstr>Задачи проекта:  1. Рассмотреть ряд литературных источников;   2. Проанализировать аналоги; 3. Придумать и разработать конструкцию платья; 4. Подобрать необходимые инструменты и материалы; 5. Разработать технологический процесс изготовления платья; 6. Изготовить проект; 7. Проанализировать экономический аспект в работе над проектом; 8. Проанализировать экологический аспект в работе над проектом; 9. Проанализировать проект, выявляя плюсы и минусы.  </vt:lpstr>
      <vt:lpstr>«растяжение – сжатие» деталей или элементов одежды;  «отделение – присоединение» деталей или элементов одежды;  «регулирование – фиксация» величины, объема и формы деталей одежды;  «свертывание – развертывание» деталей или элементов одежды;  «исчезновение – появление» объема всего изделия;  «замещение» деталей или элементов одежды другими деталями или элементами; «совмещение – вкладывание» деталей;   «перестановка» деталей или элементов одежды. </vt:lpstr>
      <vt:lpstr>1. Комбинаторный метод.  Комбинирование различными способами форм и их элементов.  2. Модульный метод. Позволяет собирать различные формы и обеспечивает их взаимозаменяемость.  3. Метод плоского кроя. Из полотен материала создается серия одного или разного ассортимента и разные по форме изделия. Разнообразие моделей достигается путем применения различных подрезов или прорезей и способов ношения.  4. Кинетизм. Заключается в создании динамики форм, декора, рисунков тканей.  </vt:lpstr>
      <vt:lpstr>Подбор инструментов и материалов</vt:lpstr>
      <vt:lpstr>Техника безопасности  При ручной работе: 1. Иголки должны храниться в игольнице; 2. Ножницы должны быть с замкнутыми лезвиями; 3. Рабочее место должно быть в чистоте.  При работе с электрическим утюгом: 1. Перед работой с утюгом проверить исправность шнура; 2. Утюг включать и выключать только сухими руками, берясь за корпус вилки; 3. Ставить утюг на подставку; следить, чтобы подошва утюга не касалась шнура. </vt:lpstr>
      <vt:lpstr>При работе на швейной машине:  1. Подобрать волосы, убрать аксессуары и украшения; 2. Убрать с платформы швейной машины все посторонние предметы; 3. Не приводить в движение швейную машину без ткани и с опущенной лапкой.  4. Перед работой проверить ткань на наличие в ней булавок, иголок; 5. За швейную машину садиться с чистыми руками; 6. Сидеть за машиной прямо, не наклоняться близко к движущимся частям машины; 7. Свет должен падать спереди или слева. 8. Следить за правильным положением рук и ног 9. Во время работы не отвлекаться; 10. После работы привести швейную машину в порядок (под лапку положить лоскут ткани и опустить лапку).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Заместитель по ВР</cp:lastModifiedBy>
  <cp:revision>10</cp:revision>
  <dcterms:modified xsi:type="dcterms:W3CDTF">2023-08-14T06:04:58Z</dcterms:modified>
</cp:coreProperties>
</file>